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142599-A8D8-CAF3-1EE3-3C2B7BF3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F3122E-1C53-B7DD-EF32-A560CF140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5B02B8-D2C2-7FB0-5C3C-D9F9E845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70892A-BD8F-0A73-11CF-222B232D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5ABA21-6369-4C19-B4EF-1231618C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053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45896C-C374-61A5-8E0A-915DA674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726690-A55C-6CFF-1772-4C1C7D861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D8E1CB-6806-62F6-9A6B-E0BE1C4DE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5A0BE7-6EB4-A1BE-E10C-5F4B063E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6B01D7-8897-857E-BE05-F067B7F0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96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64B14DE-FBC8-2106-AEAF-16AEAD6AB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3158C2-005A-E5B3-23DD-139CD0F2D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0617FB-7C68-9020-05EC-A4BF12B59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219036-D8C8-E505-598B-AA65F8C9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C71C12-C4DE-6E50-8CD7-935549D3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43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150BB-8925-6177-9236-F9F2E692A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8F4CCA-2CED-1F2E-2F61-791FF674E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DAF341-7A76-9287-F1F8-1C5AF15A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3AFC20-78DE-7508-7936-5F857810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882BC5-7413-A6B4-F7BE-999204B3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16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0541DC-AC7E-4151-7BE0-3D21E1E2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F35EB3-9F03-4F90-2EDC-3A3937418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2CC690-DE26-5C05-CA2B-5B02BA37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68994D-7E53-19D1-D4FA-F34D4307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32438B-85E3-0C9F-EFD8-22A4CCCF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21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ECF82E-8634-326E-4F6A-D259C3E2E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25ABCB-B2CA-D9C3-05F3-328FC3A0F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CD14AD-21B8-8DD1-DA10-5D778B78C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6D2C0B-78DB-8144-DDD3-D7634694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DC908F-32A7-4687-88D2-E623AF38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6F6184-B2A3-C6B9-BB34-41263223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44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6B175-E02A-DC2C-6BDE-C0F7AE37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CF83A2-5083-826D-E0A6-7AD5BC75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ED06AC-02D3-EAAF-EFCD-B16E86DE4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EE6102-B657-082B-999C-4E5ADFF0B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B937181-A8A2-60E5-B6CC-189A4800D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1ED791-8CA6-4937-E8D8-4D252A0D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A95C845-719A-5E8B-DFA5-55D35BA3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479D0A7-B2C0-81F1-F1E8-9F9D755C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0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CA7385-1D7D-6542-28AD-FFE52CACA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2F10B8-8326-5E1C-E7CC-BB36BAF16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2377C4-066C-7AAC-F910-7DC77D08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F38C93-471A-3CF2-708F-520AD3FA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3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E194E9F-3704-C63E-283F-6709AB22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6C04232-DDEB-ED7C-635B-96699AED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E7C166-860F-5865-736C-433138472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77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75944-5732-30E7-DEC6-7EB0235C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B6A789-5A3A-B279-9F6C-94BA3ACCB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236307-FE09-2ECC-8F48-53F5A012D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35A5AE-676F-11F0-FB5A-89537AF9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95C382-0BBD-DE2B-DA81-F5DE0EF4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6797E8-9D32-FC2B-4B0E-B8F12A039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02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71ADF-44C2-483F-FABD-0E09CAC99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EC33F9-FD88-CFFD-E643-FC750DF13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8DDED5-1262-EB4C-10D8-3100E7C4F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F4B7B2-8789-F315-8D10-6B08D088A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EDB8C7-5F4E-D0FD-D2AC-FCB1A4A9D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2C9578-146E-86EA-FFCB-4A062B16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92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224379-D199-3EDE-F7E8-46DDD27DA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95E9B1-A459-38D3-E9ED-2262BFA6E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99BE60-B6D7-A1AA-2BA8-1C0496591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BC389D-2C85-459B-B027-C743B598E862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0D7AB5-923E-A5F7-3161-D50DAD24B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342437-6918-2D4F-CAED-9C1ED6FB4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2272FF-BCCC-4C2D-91FC-1683DE95A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75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CBF78C7D-8C6B-DE6F-2FDF-6567D9C74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168253"/>
              </p:ext>
            </p:extLst>
          </p:nvPr>
        </p:nvGraphicFramePr>
        <p:xfrm>
          <a:off x="219635" y="683541"/>
          <a:ext cx="11551024" cy="4811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432">
                  <a:extLst>
                    <a:ext uri="{9D8B030D-6E8A-4147-A177-3AD203B41FA5}">
                      <a16:colId xmlns:a16="http://schemas.microsoft.com/office/drawing/2014/main" val="3047018831"/>
                    </a:ext>
                  </a:extLst>
                </a:gridCol>
                <a:gridCol w="1229654">
                  <a:extLst>
                    <a:ext uri="{9D8B030D-6E8A-4147-A177-3AD203B41FA5}">
                      <a16:colId xmlns:a16="http://schemas.microsoft.com/office/drawing/2014/main" val="2569765266"/>
                    </a:ext>
                  </a:extLst>
                </a:gridCol>
                <a:gridCol w="1890797">
                  <a:extLst>
                    <a:ext uri="{9D8B030D-6E8A-4147-A177-3AD203B41FA5}">
                      <a16:colId xmlns:a16="http://schemas.microsoft.com/office/drawing/2014/main" val="375645952"/>
                    </a:ext>
                  </a:extLst>
                </a:gridCol>
                <a:gridCol w="1976717">
                  <a:extLst>
                    <a:ext uri="{9D8B030D-6E8A-4147-A177-3AD203B41FA5}">
                      <a16:colId xmlns:a16="http://schemas.microsoft.com/office/drawing/2014/main" val="376772481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406332658"/>
                    </a:ext>
                  </a:extLst>
                </a:gridCol>
                <a:gridCol w="1667436">
                  <a:extLst>
                    <a:ext uri="{9D8B030D-6E8A-4147-A177-3AD203B41FA5}">
                      <a16:colId xmlns:a16="http://schemas.microsoft.com/office/drawing/2014/main" val="1449764146"/>
                    </a:ext>
                  </a:extLst>
                </a:gridCol>
                <a:gridCol w="1882588">
                  <a:extLst>
                    <a:ext uri="{9D8B030D-6E8A-4147-A177-3AD203B41FA5}">
                      <a16:colId xmlns:a16="http://schemas.microsoft.com/office/drawing/2014/main" val="1987335213"/>
                    </a:ext>
                  </a:extLst>
                </a:gridCol>
              </a:tblGrid>
              <a:tr h="36640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Lundi 13 avril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Mardi 14 avril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Mercredi 15 avril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Jeudi 16 avril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Vendredi 17 avril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837521"/>
                  </a:ext>
                </a:extLst>
              </a:tr>
              <a:tr h="1046275"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Matin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3 – 5 ans</a:t>
                      </a:r>
                    </a:p>
                    <a:p>
                      <a:pPr algn="ctr"/>
                      <a:r>
                        <a:rPr lang="fr-FR" sz="1200" dirty="0"/>
                        <a:t>(PS, MS et GS)</a:t>
                      </a:r>
                      <a:endParaRPr lang="fr-F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r-FR" sz="1200" b="1" dirty="0"/>
                        <a:t>Activité manuelle:</a:t>
                      </a:r>
                    </a:p>
                    <a:p>
                      <a:pPr algn="ctr"/>
                      <a:r>
                        <a:rPr lang="fr-FR" sz="1200" dirty="0"/>
                        <a:t>Fresque sur les animaux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Jeux en Bois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Cuisine:</a:t>
                      </a:r>
                    </a:p>
                    <a:p>
                      <a:pPr algn="ctr"/>
                      <a:r>
                        <a:rPr lang="fr-FR" sz="1200" dirty="0"/>
                        <a:t>Sablé animaux </a:t>
                      </a:r>
                    </a:p>
                    <a:p>
                      <a:pPr algn="ctr"/>
                      <a:r>
                        <a:rPr lang="fr-FR" sz="1200" b="1" dirty="0"/>
                        <a:t>Activité manuelle:</a:t>
                      </a:r>
                    </a:p>
                    <a:p>
                      <a:pPr algn="ctr"/>
                      <a:r>
                        <a:rPr lang="fr-FR" sz="1200" dirty="0"/>
                        <a:t>Mon Paresseux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fr-FR" sz="2000" dirty="0" err="1"/>
                        <a:t>Cariwood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r-FR" sz="1200" b="1" dirty="0"/>
                        <a:t>Activité manuelle </a:t>
                      </a:r>
                      <a:r>
                        <a:rPr lang="fr-FR" sz="1200" dirty="0"/>
                        <a:t>:  </a:t>
                      </a:r>
                    </a:p>
                    <a:p>
                      <a:pPr algn="ctr"/>
                      <a:r>
                        <a:rPr lang="fr-FR" sz="1200" dirty="0"/>
                        <a:t>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49385"/>
                  </a:ext>
                </a:extLst>
              </a:tr>
              <a:tr h="11214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6 – 12 ans</a:t>
                      </a:r>
                    </a:p>
                    <a:p>
                      <a:pPr algn="ctr"/>
                      <a:r>
                        <a:rPr lang="fr-FR" sz="1200"/>
                        <a:t>(CP, CE1, CE2, CM1 et CM2)</a:t>
                      </a:r>
                      <a:endParaRPr lang="fr-F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Activité manuelle</a:t>
                      </a:r>
                      <a:r>
                        <a:rPr lang="fr-FR" sz="1200"/>
                        <a:t>:</a:t>
                      </a:r>
                    </a:p>
                    <a:p>
                      <a:pPr algn="ctr"/>
                      <a:r>
                        <a:rPr lang="fr-FR" sz="1200"/>
                        <a:t>Mon Perroquet </a:t>
                      </a:r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Activité manuelle:</a:t>
                      </a:r>
                    </a:p>
                    <a:p>
                      <a:pPr algn="ctr"/>
                      <a:r>
                        <a:rPr lang="fr-FR" sz="1200"/>
                        <a:t>Dessin mystère </a:t>
                      </a:r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Activité manuelle</a:t>
                      </a:r>
                      <a:r>
                        <a:rPr lang="fr-FR" sz="1200" dirty="0"/>
                        <a:t>:</a:t>
                      </a:r>
                    </a:p>
                    <a:p>
                      <a:pPr algn="ctr"/>
                      <a:r>
                        <a:rPr lang="fr-FR" sz="1200" dirty="0"/>
                        <a:t>Mon petit singe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r>
                        <a:rPr lang="fr-FR" sz="1200" b="1" dirty="0"/>
                        <a:t>Activité manuelle:</a:t>
                      </a:r>
                    </a:p>
                    <a:p>
                      <a:pPr marL="0" indent="0" algn="ctr">
                        <a:tabLst/>
                      </a:pPr>
                      <a:r>
                        <a:rPr lang="fr-FR" sz="1200" dirty="0"/>
                        <a:t>Mon serpent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312969"/>
                  </a:ext>
                </a:extLst>
              </a:tr>
              <a:tr h="25970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Midi</a:t>
                      </a:r>
                      <a:endParaRPr lang="fr-F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Repas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Repas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Repas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r>
                        <a:rPr lang="fr-FR" sz="1200" dirty="0"/>
                        <a:t>Repas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252908"/>
                  </a:ext>
                </a:extLst>
              </a:tr>
              <a:tr h="1028269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/>
                        <a:t>Après - midi</a:t>
                      </a:r>
                      <a:endParaRPr lang="fr-FR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3 – 5 ans</a:t>
                      </a:r>
                    </a:p>
                    <a:p>
                      <a:pPr algn="ctr"/>
                      <a:r>
                        <a:rPr lang="fr-FR" sz="1200"/>
                        <a:t>(PS, MS et GS)</a:t>
                      </a:r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/>
                        <a:t>Sieste </a:t>
                      </a:r>
                    </a:p>
                    <a:p>
                      <a:pPr algn="ctr"/>
                      <a:r>
                        <a:rPr lang="fr-FR" sz="1200"/>
                        <a:t>+ </a:t>
                      </a:r>
                    </a:p>
                    <a:p>
                      <a:pPr algn="ctr"/>
                      <a:r>
                        <a:rPr lang="fr-FR" sz="1200"/>
                        <a:t>Jeu sur la Jungle  </a:t>
                      </a:r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/>
                        <a:t>Sieste</a:t>
                      </a:r>
                    </a:p>
                    <a:p>
                      <a:pPr algn="ctr"/>
                      <a:r>
                        <a:rPr lang="fr-FR" sz="1200"/>
                        <a:t>+</a:t>
                      </a:r>
                    </a:p>
                    <a:p>
                      <a:pPr algn="ctr"/>
                      <a:r>
                        <a:rPr lang="fr-FR" sz="1200"/>
                        <a:t>Trouve ton animal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Pas de sieste</a:t>
                      </a:r>
                    </a:p>
                    <a:p>
                      <a:pPr algn="ctr"/>
                      <a:r>
                        <a:rPr lang="fr-FR" sz="1200" dirty="0"/>
                        <a:t>Ballade en Forêt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Sieste </a:t>
                      </a:r>
                    </a:p>
                    <a:p>
                      <a:pPr algn="ctr"/>
                      <a:r>
                        <a:rPr lang="fr-FR" sz="1200" dirty="0"/>
                        <a:t>+</a:t>
                      </a:r>
                    </a:p>
                    <a:p>
                      <a:pPr algn="ctr"/>
                      <a:r>
                        <a:rPr lang="fr-FR" sz="1200" dirty="0"/>
                        <a:t>Lion, Singe, Serpent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8387"/>
                  </a:ext>
                </a:extLst>
              </a:tr>
              <a:tr h="9747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/>
                        <a:t>6 – 12 ans</a:t>
                      </a:r>
                    </a:p>
                    <a:p>
                      <a:pPr algn="ctr"/>
                      <a:r>
                        <a:rPr lang="fr-FR" sz="1200"/>
                        <a:t>(CP, CE1, CE2, CM1 et CM2)</a:t>
                      </a:r>
                      <a:endParaRPr lang="fr-FR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Jeux extérieurs </a:t>
                      </a:r>
                    </a:p>
                    <a:p>
                      <a:pPr algn="ctr"/>
                      <a:r>
                        <a:rPr lang="fr-FR" sz="1200" dirty="0"/>
                        <a:t>Choix des enfants 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Jeux en Bois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/>
                        <a:t>Badmington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Chasse aux Animaux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81299"/>
                  </a:ext>
                </a:extLst>
              </a:tr>
            </a:tbl>
          </a:graphicData>
        </a:graphic>
      </p:graphicFrame>
      <p:pic>
        <p:nvPicPr>
          <p:cNvPr id="5" name="Image 4" descr="Une image contenant arc-en-ciel, Caractère coloré, Graphique, graphisme&#10;&#10;Description générée automatiquement">
            <a:extLst>
              <a:ext uri="{FF2B5EF4-FFF2-40B4-BE49-F238E27FC236}">
                <a16:creationId xmlns:a16="http://schemas.microsoft.com/office/drawing/2014/main" id="{96A24D26-19F2-1D13-8A43-98083A1B5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35" y="0"/>
            <a:ext cx="2056951" cy="94827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287CA0E-E1FD-F288-B66F-E0CFCC10D019}"/>
              </a:ext>
            </a:extLst>
          </p:cNvPr>
          <p:cNvSpPr/>
          <p:nvPr/>
        </p:nvSpPr>
        <p:spPr>
          <a:xfrm>
            <a:off x="4602485" y="0"/>
            <a:ext cx="4068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Avril 2026</a:t>
            </a:r>
            <a:endParaRPr lang="fr-FR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FB4101D-5BD9-E1CD-FB0C-EAE686DFEC0F}"/>
              </a:ext>
            </a:extLst>
          </p:cNvPr>
          <p:cNvSpPr txBox="1"/>
          <p:nvPr/>
        </p:nvSpPr>
        <p:spPr>
          <a:xfrm>
            <a:off x="219635" y="5492018"/>
            <a:ext cx="668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Groupe 1: (PS/MS/GS): Clara M/Natacha/ Lucie/Tiana/ Méline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1A91C3C-6409-27AF-CC2A-11726CC02C52}"/>
              </a:ext>
            </a:extLst>
          </p:cNvPr>
          <p:cNvSpPr txBox="1"/>
          <p:nvPr/>
        </p:nvSpPr>
        <p:spPr>
          <a:xfrm>
            <a:off x="219635" y="5769017"/>
            <a:ext cx="6518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Groupe 2: (CP/CE1/CE2/CM1/CM2) : Inès/ Mélanie P/ Clara H</a:t>
            </a:r>
          </a:p>
        </p:txBody>
      </p:sp>
      <p:pic>
        <p:nvPicPr>
          <p:cNvPr id="8" name="Image 7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8D780F22-3B06-2AF2-EB37-3CB2AAC63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6383" y="5928606"/>
            <a:ext cx="2704276" cy="63741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FEF66978-7E62-3F11-322A-AE1C055A45D5}"/>
              </a:ext>
            </a:extLst>
          </p:cNvPr>
          <p:cNvSpPr txBox="1"/>
          <p:nvPr/>
        </p:nvSpPr>
        <p:spPr>
          <a:xfrm>
            <a:off x="9238892" y="5524299"/>
            <a:ext cx="2820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Veillé groupe 1: Natacha, Clara M, Tiana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EA915B4-62F3-6301-7D7F-545A1C228F55}"/>
              </a:ext>
            </a:extLst>
          </p:cNvPr>
          <p:cNvCxnSpPr>
            <a:cxnSpLocks/>
          </p:cNvCxnSpPr>
          <p:nvPr/>
        </p:nvCxnSpPr>
        <p:spPr>
          <a:xfrm>
            <a:off x="9886034" y="3183147"/>
            <a:ext cx="0" cy="245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20657C41-8266-ACC0-7FB3-7803D9617200}"/>
              </a:ext>
            </a:extLst>
          </p:cNvPr>
          <p:cNvCxnSpPr/>
          <p:nvPr/>
        </p:nvCxnSpPr>
        <p:spPr>
          <a:xfrm>
            <a:off x="1061049" y="4502989"/>
            <a:ext cx="0" cy="9890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402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211</Words>
  <Application>Microsoft Office PowerPoint</Application>
  <PresentationFormat>Grand écran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berson</dc:creator>
  <cp:lastModifiedBy>Angélique ARDENOIS</cp:lastModifiedBy>
  <cp:revision>10</cp:revision>
  <cp:lastPrinted>2026-03-20T10:42:31Z</cp:lastPrinted>
  <dcterms:created xsi:type="dcterms:W3CDTF">2024-12-29T09:32:17Z</dcterms:created>
  <dcterms:modified xsi:type="dcterms:W3CDTF">2026-03-20T10:42:34Z</dcterms:modified>
</cp:coreProperties>
</file>